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8" autoAdjust="0"/>
  </p:normalViewPr>
  <p:slideViewPr>
    <p:cSldViewPr>
      <p:cViewPr varScale="1">
        <p:scale>
          <a:sx n="104" d="100"/>
          <a:sy n="104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95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8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62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21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8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882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8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8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9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3C4C3-217E-4284-B9DA-5C93308034A6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ADF34-5EE2-42CC-BED1-CC0CC76ABD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4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2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microsoft.com/office/2007/relationships/hdphoto" Target="../media/hdphoto1.wdp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Administrator\Рабочий стол\brick-house-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istrator\Мои документы\Svalka\WgMfZ78n2P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75"/>
            <a:ext cx="3203848" cy="122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365104"/>
            <a:ext cx="4427984" cy="249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426008,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г.Ижевск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ул.Красная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д.122а, офис 35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(3412) 655-821, 655-861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8-912-451-55-41</a:t>
            </a:r>
          </a:p>
          <a:p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http://www.tkizh.ru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34276"/>
            <a:ext cx="698477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 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СТРОИТЕЛЬНЫХ МАТЕРИАЛОВ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41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Administrator\Рабочий стол\brick-house-7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64" y="527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365104"/>
            <a:ext cx="4427984" cy="249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426008,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г.Ижевск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ул.Красная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д.122а, офис 35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(3412) 655-821, 655-861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8-912-451-55-41</a:t>
            </a:r>
          </a:p>
          <a:p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http://www.tkizh.ru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34276"/>
            <a:ext cx="698477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istrator\Мои документы\Svalka\WgMfZ78n2P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75"/>
            <a:ext cx="3203848" cy="122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59832" y="618670"/>
            <a:ext cx="3312368" cy="997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4224" y="1314248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KAIMAN 30 -</a:t>
            </a:r>
            <a:r>
              <a:rPr lang="ru-RU" b="1" dirty="0" smtClean="0">
                <a:solidFill>
                  <a:srgbClr val="FF0000"/>
                </a:solidFill>
              </a:rPr>
              <a:t>Хит </a:t>
            </a:r>
            <a:r>
              <a:rPr lang="ru-RU" b="1" dirty="0" smtClean="0">
                <a:solidFill>
                  <a:srgbClr val="FF0000"/>
                </a:solidFill>
              </a:rPr>
              <a:t>продаж!!!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160" y="3619387"/>
            <a:ext cx="247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KERAKAM 38Thermo</a:t>
            </a:r>
            <a:endParaRPr lang="ru-RU" dirty="0"/>
          </a:p>
        </p:txBody>
      </p:sp>
      <p:pic>
        <p:nvPicPr>
          <p:cNvPr id="11" name="Picture 2" descr="C:\Documents and Settings\Administrator\Рабочий стол\НАТАЛИ\Фото Керакам\570_bi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88719"/>
            <a:ext cx="2790806" cy="186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4" descr="keraka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60" y="349024"/>
            <a:ext cx="2771799" cy="87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059832" y="1314248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Керамические блоки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KAIMAN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KERAKAM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союза российских и немецких инженеров. Для несущих стен индивидуальных домов до 3-х этажей и заполнения монолитных каркасов многоэтажных домов. Обладает очень высоким сопротивлением теплопередаче. После завершения кладочных работ с использованием этого камня, стены достаточно просто оштукатурить или использовать любую другую облицовочную систему, избегая дополнительных затрат на систему утепления.</a:t>
            </a:r>
          </a:p>
        </p:txBody>
      </p:sp>
      <p:pic>
        <p:nvPicPr>
          <p:cNvPr id="13" name="Picture 3" descr="C:\Documents and Settings\Administrator\Рабочий стол\НАТАЛИ\Фото Керакам\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56946"/>
            <a:ext cx="1512168" cy="115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Documents and Settings\Administrator\Рабочий стол\НАТАЛИ\Фото Керакам\38Tермо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88719"/>
            <a:ext cx="2061592" cy="146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Documents and Settings\Administrator\Рабочий стол\НАТАЛИ\Фото Керакам\Kaiman-30-4-700x53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68487"/>
            <a:ext cx="2133600" cy="163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Administrator\Рабочий стол\НАТАЛИ\Фото Керакам\Vent2-700x62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88719"/>
            <a:ext cx="1439915" cy="129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771800" y="5282928"/>
            <a:ext cx="1296144" cy="175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rgbClr val="FF0000"/>
                </a:solidFill>
              </a:rPr>
              <a:t>Kerakam</a:t>
            </a:r>
            <a:r>
              <a:rPr lang="en-US" sz="1400" b="1" dirty="0" smtClean="0">
                <a:solidFill>
                  <a:srgbClr val="FF0000"/>
                </a:solidFill>
              </a:rPr>
              <a:t> Vent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319972" y="5301956"/>
            <a:ext cx="1296144" cy="175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rgbClr val="FF0000"/>
                </a:solidFill>
              </a:rPr>
              <a:t>Kerakam</a:t>
            </a:r>
            <a:r>
              <a:rPr lang="en-US" sz="1400" b="1" dirty="0" smtClean="0">
                <a:solidFill>
                  <a:srgbClr val="FF0000"/>
                </a:solidFill>
              </a:rPr>
              <a:t> 12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61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Administrator\Рабочий стол\brick-house-7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04" y="-412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365104"/>
            <a:ext cx="4427984" cy="249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426008,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г.Ижевск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ул.Красная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д.122а, офис 35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(3412) 655-821, 655-861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8-912-451-55-41</a:t>
            </a:r>
          </a:p>
          <a:p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http://www.tkizh.ru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34276"/>
            <a:ext cx="698477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istrator\Мои документы\Svalka\WgMfZ78n2P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75"/>
            <a:ext cx="3203848" cy="122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60687" y="618670"/>
            <a:ext cx="4771553" cy="997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Облицовочный кирпич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отделки наружных фасадов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клинкерная плитка для внутренних работ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Documents and Settings\Administrator\Рабочий стол\керма солома с накатом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48" y="1616234"/>
            <a:ext cx="1874813" cy="12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CD18A8E-1190-40DA-853E-A9384ACE5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4144"/>
            <a:ext cx="1781175" cy="1061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2822" y="1532269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Хит продаж!!!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Documents and Settings\Administrator\Рабочий стол\2020\Керма\Премиум Берез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1" y="4570401"/>
            <a:ext cx="1318996" cy="110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istrator\Рабочий стол\2020\Керма\Премиум Лава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5" t="6912" r="27585" b="12209"/>
          <a:stretch/>
        </p:blipFill>
        <p:spPr bwMode="auto">
          <a:xfrm>
            <a:off x="410601" y="3170408"/>
            <a:ext cx="1318996" cy="133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55776" y="1670908"/>
            <a:ext cx="2736304" cy="3762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палитра цветов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Пшеничное лето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Терракот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Бордо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Фактура: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Гладкий 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Бархат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Рустик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 дуба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Риф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Размер: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</a:t>
            </a:r>
          </a:p>
          <a:p>
            <a:pPr marL="171450" indent="-171450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1NF</a:t>
            </a:r>
          </a:p>
          <a:p>
            <a:pPr marL="171450" indent="-171450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1,4NF</a:t>
            </a:r>
          </a:p>
          <a:p>
            <a:pPr marL="171450" indent="-171450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1,4NF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C:\Documents and Settings\Administrator\Рабочий стол\2020\Керма\разные цвета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861" y="1626936"/>
            <a:ext cx="3302855" cy="247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3160" y="2850670"/>
            <a:ext cx="19275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Новинки!!! </a:t>
            </a:r>
            <a:endParaRPr lang="ru-RU" dirty="0"/>
          </a:p>
        </p:txBody>
      </p:sp>
      <p:pic>
        <p:nvPicPr>
          <p:cNvPr id="11" name="Picture 2" descr="C:\Documents and Settings\Administrator\Рабочий стол\НАТАЛИ\Керма Фото\30c90bf9cc6793179bedc78ad8601e8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40" y="4805179"/>
            <a:ext cx="1152128" cy="68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istrator\Рабочий стол\НАТАЛИ\Керма Фото\a8cb74fe962b5deafc27c0a41884a7b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73" y="4745270"/>
            <a:ext cx="1337917" cy="89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istrator\Рабочий стол\НАТАЛИ\Керма Фото\b3ef7251bc0f68cbcf7f56a01241c02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571" y="4745270"/>
            <a:ext cx="1213784" cy="80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istrator\Рабочий стол\НАТАЛИ\Керма Фото\67c9fe40759f62819ff70e8266b8a7f2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57" y="4776087"/>
            <a:ext cx="1245419" cy="82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024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Administrator\Рабочий стол\brick-house-7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365104"/>
            <a:ext cx="4427984" cy="249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426008,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г.Ижевск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ул.Красная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д.122а, офис 35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(3412) 655-821, 655-861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8-912-451-55-41</a:t>
            </a:r>
          </a:p>
          <a:p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http://www.tkizh.ru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34276"/>
            <a:ext cx="698477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istrator\Мои документы\Svalka\WgMfZ78n2P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75"/>
            <a:ext cx="3203848" cy="122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55850" y="618670"/>
            <a:ext cx="4376390" cy="997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Облицовочный кирпич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отделки наружных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фасадов</a:t>
            </a: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Кирпич кладочный и крупноформатные блоки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9606" y="2204864"/>
            <a:ext cx="2108138" cy="2520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алитра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Солома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Абрикос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Сахара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Бордо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Млечный путь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Мокко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Documents and Settings\Administrator\Рабочий стол\НАТАЛИ\Ак Барс Керамик\52094218_712195179216471_1264772365779206144_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06" y="89434"/>
            <a:ext cx="2056036" cy="205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2355850" y="2204864"/>
            <a:ext cx="2324162" cy="3406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Фактура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Гладкий 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Бархат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Рустик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Скала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Дикий камень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Грецкий орех</a:t>
            </a:r>
          </a:p>
          <a:p>
            <a:pPr marL="171450" indent="-1714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Галич с песком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1NF</a:t>
            </a:r>
          </a:p>
          <a:p>
            <a:pPr marL="171450" indent="-171450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1,4NF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Documents and Settings\Administrator\Рабочий стол\НАТАЛИ\Ак Барс Керамик\847ce5b66bf7d6e4d6b83fa137d4a05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846" y="1412776"/>
            <a:ext cx="355744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dministrator\Рабочий стол\НАТАЛИ\Ак Барс Керамик\db0aa7d5a7d97850e8bc0ea8ef717b8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466" y="3908208"/>
            <a:ext cx="3850034" cy="228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273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Administrator\Рабочий стол\brick-house-7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04" y="-412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365104"/>
            <a:ext cx="4427984" cy="249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426008,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г.Ижевск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ул.Красная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д.122а, офис 35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(3412) 655-821, 655-861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8-912-451-55-41</a:t>
            </a:r>
          </a:p>
          <a:p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http://www.tkizh.ru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834276"/>
            <a:ext cx="698477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istrator\Мои документы\Svalka\WgMfZ78n2P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75"/>
            <a:ext cx="3203848" cy="122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26283" y="395354"/>
            <a:ext cx="3240360" cy="722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Силикатный кирпич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232065"/>
            <a:ext cx="5184576" cy="36370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цветов облицовочного кирпича;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озможность подбора индивидуального цвета и окраса по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Ral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Идеальная геометрия;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качество;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Плиты и блоки силикатные;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Смеси для укладки силикатных плит и блоков.</a:t>
            </a:r>
          </a:p>
          <a:p>
            <a:pPr marL="285750" indent="-285750">
              <a:buFontTx/>
              <a:buChar char="-"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Documents and Settings\Administrator\Рабочий стол\НАТАЛИ\Силикатный кирпич\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2" y="315311"/>
            <a:ext cx="2673802" cy="80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istrator\Рабочий стол\НАТАЛИ\Силикатный кирпич\silika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30" y="1271170"/>
            <a:ext cx="1992050" cy="132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istrator\Рабочий стол\НАТАЛИ\Силикатный кирпич\717_bi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513" y="2718280"/>
            <a:ext cx="2009206" cy="150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Administrator\Рабочий стол\НАТАЛИ\Силикатный кирпич\pazogrebnevie-pliti-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850" y="4404366"/>
            <a:ext cx="1390513" cy="125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Administrator\Рабочий стол\НАТАЛИ\Силикатный кирпич\43_77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0" y="4375876"/>
            <a:ext cx="2035709" cy="123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Administrator\Рабочий стол\НАТАЛИ\Силикатный кирпич\silikat_3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91" y="4414715"/>
            <a:ext cx="2051720" cy="11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Documents and Settings\Administrator\Рабочий стол\НАТАЛИ\Силикатный кирпич\f_5d4746167980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915" y="4365104"/>
            <a:ext cx="1485308" cy="133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019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301</Words>
  <Application>Microsoft Office PowerPoint</Application>
  <PresentationFormat>Экран (4:3)</PresentationFormat>
  <Paragraphs>112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</cp:revision>
  <dcterms:created xsi:type="dcterms:W3CDTF">2020-01-16T06:59:07Z</dcterms:created>
  <dcterms:modified xsi:type="dcterms:W3CDTF">2020-01-20T07:44:37Z</dcterms:modified>
</cp:coreProperties>
</file>